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8A-7D95-42DA-A499-5540CD5C0C2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1D22-87F8-4C0C-B218-BB88A5283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2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748A-7D95-42DA-A499-5540CD5C0C2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1D22-87F8-4C0C-B218-BB88A5283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78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4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8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6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8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Cox, Jonathan (KAS)</dc:creator>
  <cp:lastModifiedBy>Cox, Jonathan (KAS)</cp:lastModifiedBy>
  <cp:revision>1</cp:revision>
  <dcterms:created xsi:type="dcterms:W3CDTF">2021-05-06T06:54:56Z</dcterms:created>
  <dcterms:modified xsi:type="dcterms:W3CDTF">2021-05-06T06:54:56Z</dcterms:modified>
</cp:coreProperties>
</file>