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8F5B0-5C75-40DC-BC18-F31ECB321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D07178-6722-5E20-03DA-116D2B07E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29C1-5CAC-4030-B075-6A881246394A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7E4B88-11C4-7C41-AB1F-E19E7A41F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0EF56A-19FA-8726-7BFE-0D9F65265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076D-3B53-4441-8925-5A0D5A57FC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123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EA099-4667-951B-FB80-A4C5F083F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B9F26-4E7D-397C-5F75-8EE160DF3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89CF2D-C52D-1F34-9E87-33016E87F5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7329C1-5CAC-4030-B075-6A881246394A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FA6AF-76F8-A115-6C07-6361AAA3C4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7B05B6-644D-0425-7DDF-9A83F61781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91076D-3B53-4441-8925-5A0D5A57FC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817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EDAED8-EF2D-2C62-68DB-78FFA2B62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4000"/>
              <a:t>Welsh Index of Multiple Deprivation</a:t>
            </a:r>
            <a:br>
              <a:rPr lang="en-GB" sz="4000"/>
            </a:br>
            <a:r>
              <a:rPr lang="en-GB" sz="4000"/>
              <a:t>WIMD 2025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943561-66A3-AD6A-1FA9-F96989BF16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133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811529E-1DCB-7F39-9FA1-837537054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latin typeface="Calibri" pitchFamily="34"/>
                <a:cs typeface="Calibri" pitchFamily="34"/>
              </a:rPr>
              <a:t>Overview of WIMD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0AC9FB-46C2-46B0-67B7-87F8BC4F0F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901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2434371-519C-BAB9-6F56-BB95E7FB8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What WIMD can be used for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B5A689-5F9A-8A97-6DE9-C2AB9B85AE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20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5154C98-0BDA-DE54-181F-31BF35C37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latin typeface="Calibri" pitchFamily="34"/>
                <a:cs typeface="Calibri" pitchFamily="34"/>
              </a:rPr>
              <a:t>What WIMD can’t be used for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F672F2-0BE1-D5BD-369C-505C195DD5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736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55E8219-9A06-D59B-6C6D-E7268C2F2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>
                <a:latin typeface="Calibri" pitchFamily="34"/>
                <a:cs typeface="Calibri" pitchFamily="34"/>
              </a:rPr>
              <a:t>Who uses WIMD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3BB786-B976-ABE0-C51C-E6797833C6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459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B152F6A-04D3-3184-564F-3A9E5987F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Aft>
                <a:spcPts val="600"/>
              </a:spcAft>
            </a:pPr>
            <a:r>
              <a:rPr lang="en-US" sz="4100"/>
              <a:t>WIMD 2025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ADEA65-F0C9-82FB-383A-FCAFD4364C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097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7B34950-3688-7AFC-6A5C-9C611030E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latin typeface="Calibri" pitchFamily="34"/>
                <a:cs typeface="Calibri" pitchFamily="34"/>
              </a:rPr>
              <a:t>Changes for WIMD 2025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7C8E87-1D48-74D5-F004-963CF22966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081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6F76E11-07AA-2D39-D96F-9F145D9A5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>
                <a:latin typeface="Calibri" pitchFamily="34"/>
                <a:cs typeface="Calibri" pitchFamily="34"/>
              </a:rPr>
              <a:t>Changes to indicators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73A4DD-88D0-4957-CD4D-DF3C82AF0A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364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582A45D-35B4-4F2D-6D0F-9C456BED3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latin typeface="Calibri" pitchFamily="34"/>
                <a:cs typeface="Calibri" pitchFamily="34"/>
              </a:rPr>
              <a:t>Changes to published material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05C007-B04C-3A12-C87D-983B27194F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57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FD26593-77F3-6EE1-F237-7CF349816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Aft>
                <a:spcPts val="600"/>
              </a:spcAft>
            </a:pPr>
            <a:r>
              <a:rPr lang="en-GB"/>
              <a:t>Change to domain weighting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BB7C43-50DF-8FB4-0697-57F9183823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255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F27064-F7B5-04AC-D28D-90F47AEBC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3600">
                <a:latin typeface="Calibri" pitchFamily="34"/>
                <a:cs typeface="Calibri" pitchFamily="34"/>
              </a:rPr>
              <a:t>People experiencing deprivation </a:t>
            </a:r>
            <a:br>
              <a:rPr lang="en-GB" sz="3600">
                <a:latin typeface="Calibri" pitchFamily="34"/>
                <a:cs typeface="Calibri" pitchFamily="34"/>
              </a:rPr>
            </a:br>
            <a:r>
              <a:rPr lang="en-GB" sz="3600">
                <a:latin typeface="Calibri" pitchFamily="34"/>
                <a:cs typeface="Calibri" pitchFamily="34"/>
              </a:rPr>
              <a:t>relating to low income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7E11A5-744B-D28F-9C33-F660ADC3AE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523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1242371-88FF-8509-A668-F9D163BC7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3600" kern="0">
                <a:latin typeface="Calibri" pitchFamily="34"/>
                <a:cs typeface="Calibri" pitchFamily="34"/>
              </a:rPr>
              <a:t>W</a:t>
            </a:r>
            <a:r>
              <a:rPr lang="en-GB" sz="3600">
                <a:latin typeface="Calibri" pitchFamily="34"/>
                <a:cs typeface="Calibri" pitchFamily="34"/>
              </a:rPr>
              <a:t>orking-age people involuntarily excluded from the labour market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194191-0E81-2980-EF1E-9F5DF35DC6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644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9A66B91-F647-12C1-1BCA-6CE9C74E1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2800" kern="0">
                <a:latin typeface="Calibri" pitchFamily="34"/>
                <a:cs typeface="Calibri" pitchFamily="34"/>
              </a:rPr>
              <a:t>L</a:t>
            </a:r>
            <a:r>
              <a:rPr lang="en-GB" sz="2800">
                <a:latin typeface="Calibri" pitchFamily="34"/>
                <a:cs typeface="Calibri" pitchFamily="34"/>
              </a:rPr>
              <a:t>ack of good health, and predictors of future health based on deprivation experienced in childhood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41EA65-7F70-2D52-906E-29FCE95765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758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590125B-B8FD-7855-570A-DE319DDEB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3200">
                <a:latin typeface="Calibri" pitchFamily="34"/>
                <a:cs typeface="Calibri" pitchFamily="34"/>
              </a:rPr>
              <a:t>Deprivation relating to education, training and skills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80B01A-14FB-36A8-DDF5-935F0E6485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82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D9DE0E6-13BD-679A-FE42-54F43303D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3200">
                <a:latin typeface="Calibri" pitchFamily="34"/>
                <a:cs typeface="Calibri" pitchFamily="34"/>
              </a:rPr>
              <a:t>Inability to access a range of services considered necessary for day-to-day living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B6DD5F-026D-A38B-2156-299A2B00D4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041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1A3FBF8-146C-DB11-829B-49A1E650C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3200">
                <a:latin typeface="Calibri" pitchFamily="34"/>
                <a:cs typeface="Calibri" pitchFamily="34"/>
              </a:rPr>
              <a:t>Inadequate housing, in terms of physical and living conditions and availability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CA3F9E-126B-C5EE-1892-8277A8D79D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513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F9367CB-F044-DE72-08D0-E806B86F3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3600">
                <a:latin typeface="Calibri" pitchFamily="34"/>
                <a:cs typeface="Calibri" pitchFamily="34"/>
              </a:rPr>
              <a:t>Deprivation relating to living in a safe community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92433B-963C-1510-A3EC-F54A16C5BB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26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0AE12BF-D73E-F4B7-EE9F-E84786083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3600">
                <a:latin typeface="Calibri" pitchFamily="34"/>
                <a:cs typeface="Calibri" pitchFamily="34"/>
              </a:rPr>
              <a:t>Factors in the local area that may impact on wellbeing or quality of life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F1A60F-76FF-FCC3-4F07-A533B9E0E9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976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E4565F9-25C2-4197-42A1-CEDF0A6A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10000"/>
              </a:lnSpc>
            </a:pPr>
            <a:r>
              <a:rPr lang="en-US">
                <a:latin typeface="Calibri" pitchFamily="34"/>
                <a:cs typeface="Calibri" pitchFamily="34"/>
              </a:rPr>
              <a:t>Contact and further information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0719BE-C485-113F-9FDA-1FE459504D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510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</Words>
  <Application>Microsoft Office PowerPoint</Application>
  <PresentationFormat>Widescreen</PresentationFormat>
  <Paragraphs>19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Office Theme</vt:lpstr>
      <vt:lpstr>Welsh Index of Multiple Deprivation WIMD 2025 </vt:lpstr>
      <vt:lpstr>Overview of WIMD</vt:lpstr>
      <vt:lpstr>What WIMD can be used for</vt:lpstr>
      <vt:lpstr>What WIMD can’t be used for</vt:lpstr>
      <vt:lpstr>Who uses WIMD</vt:lpstr>
      <vt:lpstr>WIMD 2025</vt:lpstr>
      <vt:lpstr>Changes for WIMD 2025</vt:lpstr>
      <vt:lpstr>Changes to indicators</vt:lpstr>
      <vt:lpstr>Changes to published material</vt:lpstr>
      <vt:lpstr>Change to domain weighting</vt:lpstr>
      <vt:lpstr>People experiencing deprivation  relating to low income</vt:lpstr>
      <vt:lpstr>Working-age people involuntarily excluded from the labour market</vt:lpstr>
      <vt:lpstr>Lack of good health, and predictors of future health based on deprivation experienced in childhood</vt:lpstr>
      <vt:lpstr>Deprivation relating to education, training and skills</vt:lpstr>
      <vt:lpstr>Inability to access a range of services considered necessary for day-to-day living</vt:lpstr>
      <vt:lpstr>Inadequate housing, in terms of physical and living conditions and availability</vt:lpstr>
      <vt:lpstr>Deprivation relating to living in a safe community  </vt:lpstr>
      <vt:lpstr>Factors in the local area that may impact on wellbeing or quality of life</vt:lpstr>
      <vt:lpstr>Contact and further information</vt:lpstr>
    </vt:vector>
  </TitlesOfParts>
  <Company>Welsh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Morris, Jo (CSI - Statistical Services Division)</dc:creator>
  <cp:lastModifiedBy>Morris, Jo (CSI - Statistical Services Division)</cp:lastModifiedBy>
  <cp:revision>1</cp:revision>
  <dcterms:created xsi:type="dcterms:W3CDTF">2025-11-11T12:40:21Z</dcterms:created>
  <dcterms:modified xsi:type="dcterms:W3CDTF">2025-11-11T12:40:21Z</dcterms:modified>
</cp:coreProperties>
</file>